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notesMasterIdLst>
    <p:notesMasterId r:id="rId4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欢迎大家来到 张宏波的基础软件理论与实践公开课
今天是周末，非常感谢大家有这个兴趣抽出这个时间来学习
我们预期会持续40分钟到1小时，覆盖内容为第一章的上半部分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IR forms: Direct style, ANF, CPS, 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可以做数据流分析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优化主要是数值计算比较重要，
性能最大的天花板还是语言一开始设计决定的 很多工业语言Golang, OCaml做的优化并不算多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语法解析在编译器课程中占比比较多主要是历史原因
    现代语言设计一般会一开始就考虑文法方便机器解析，避免引入太多的歧义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下面是我们第一个小语言
- 我们先看看她的具体语法用bnf形式给出
- 我们再来看看它的抽象语法，抽象语法和具体语法很像，但是有些许简化
对于第一次接触ReScript的人可能有点陌生
`rec` 表示是递归类型(recursive缩写），这个类型定义和BNF是一样的, 只是把中缀改成了前缀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我们看下这个语言的解释器
`rec` 表示这是一个递归函数。对语法树做case analysis, 这样我们得到了第一个解释器.
这里的例子比较简单，但是要求用户必须理解ReScript才能读懂它的语义，为了便于交流，
数学/逻辑学家们发明了一套数学语言来形式化的描述这个，我们来看一下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Semantics
* Big-step operational semantics: $e \Downarrow v$
  * easy to understand
  * translate directly to recursive functions
* Small-step operational semantics: $e \rightarrow s_1 \rightarrow \cdots \rightarrow s_n \rightarrow v$
  * fine-grained transition steps and more suitable for reasoning
  * usually defined inductively as a relation between states
* Denotational semantics
  * remove syntactic structures to obtain mathematical objects
  * for better compositionality and interoperability
* Axiomatic semantics, game semantics, etc
We mainly use big-step operational semantics for this course.
---
如果国内的学生第一次看到这种表达， 可能会有很多问题, 但是这个门槛还是要过 这样方便阅读论文，以及和人交流
- 先定义要研究的领域 term, value (展开 ....)
- 往下的箭头表示 一种二元关系，e ｜｜ v 表示e经过很多步计算到v
- 停一下 看下有什么问题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我们这里inference rules给出的是一个模版，可以实例化的
这里还有一个概念 叫证明树，我画一个图来帮助大家理解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递归调用 不能被汇编直接解释执行，不能被CPU解释执行
本质是临时变量使用了宿主语言的stack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关于这门课的社区 微信，CSDN论坛
  - CSDN 主要是用于离线课后讨论
  - 微信群用于实时讨论
这门课的目标受众
  - 主要针对程序语言感兴趣的同学，尽量不设前置条件
  - 但是这门课本身是很有难度的，如果真正理解这门课，是需要大家花不少时间的
这门课会给出代码，代码语言用的是Rescript, 是ML的一种方言，为什么选择这门语言呢
  - 第一方面: 这门语言是我过去大概7年的作品，非常了解， 也是国内程序员主导的第一个在国际有一定影响力的编程语言
  - 另一方面：作为ML的一个方言 本身是非常适合写编译器的 --展开  编译器主要是各种数据结构的互相转换：， 原生抽象语法树的支持 ， 模式匹配等，可以参考这个链接
  - 相比于其他ML语言，安装起来更容易一些，像OCaml很难在Windows上安装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这是我们能看到最简单的虚拟机了
`instr` no rec 已经线性华了
eval 是个尾递归 实际上是个循环，可以很容易写成一个while loop 和第一种解释不太一样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这里有两个数据结构  一个是指令 也就是代码，静态不可变的，另一个是栈，是动态的
| **Instructions** | **Stack before** | **Stack after** | **Effect** |
|------------------|------------------|-----------------|------------|
| $\mathsf{Cst(i)}$ | $s$ | $\Rightarrow s, i$ | Push constant |
| $\mathsf{Add}$ | $s,i_1,i_2$ | $\Rightarrow s, (i_1+i_2)$ | Addition |
| $\mathsf{Mul}$ | $s,i_1,i_2$ | $\Rightarrow s, (i_1\times i_2)$ | Multiplication 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step semantics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我们解释了刚才的一个虚拟机，他的形式化的语义和非形式化的语义，现在我们讲下如何来编译我们定义的高级语言到这个低级语言上
栈平衡时个非常重要的性质 [e] leave the output on top of the stack
数学归纳法来证明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第一堂课到此结束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回忆一下tiny language 0, 它的抽象能力是远远不够的
比如 Add(Add(Cst 2, Cst 2), Add(Cst 2, Cst 2)))
需要给重复的计算一个名字以便重用，这便是一种抽象
抽象要设计的合理: Let的作用域只在第二个表达式中
那么这个语言如何解释呢， 涉及到一个寻址的问题，Var的定义离使用是可以很远的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不同于临时变量 ， 我们的名字是有可能在一个很遥远的地方被使用的 需要引入一种寻址模式
这里我们使用 链表，assoc的方式来寻址
每个变量名不一样的话 显然是对的
举个例子说一下shadow的情况 -- Let(x,e1,e2) e1 里面也有x的话会是如何，Let (x, Let(x, 1, Add(x,x)), Add(x,x))
好那我们来看下它形式化的语义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这里的计算关系是个三元关系，可以用前缀来表示，但是逻辑学家们喜欢用这种符号来表示
-- 过一下每个规则。
这个关系是算法制导的， 每一个下面的结论只有一种反向的对应的。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我们也常年招聘实习生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这里解释下ReScript, module的意思：简单的理解， 创建一个作用域，这样避免和Tiny language 1起冲突
Let 隐世的在栈里面push 一个变量 ， 举个具体的例子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cenv是完全静态的编译时的环境
这个可以理解为 partial evaluation,  只对静态的 部分进行预计算
那么如何编译这个Nameless.expr到我们的虚拟机呢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我们注意到由于我们引入了 变量名，在栈是虚拟机也必须引入一个对应的寻址方式
寻址方式有很多种，我们引入一个最简单的，从栈顶往下数
同时注意我们之前讲述的 栈平衡性质  `Let (x,x,x) 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为了帮助大家的理解 我们举个例子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### Semantics with Substitution
we add the following new evaluation rules to the semantics
$$
\begin{equation}
\begin{prooftree}
\AXC{}\RL{var}
\UIC{$\mathsf{Var}(x) \unicode{x21af}$}
\end{prooftree}
\qquad
\begin{prooftree}
% \AXC{$e \Downarrow v_x$}
\AXC{$e_2[e_1/x] \Downarrow v$}
\RL{let}
\UIC{$\mathsf{Let}(x, e_1, e_2) \Downarrow v$}
\end{prooftree}
\end{equation}
$$
---
# Free Variables and Substitution
### Free variables
### Substitution
$$
\begin{align*}
\mathsf{Cst}(i)[e/x] &amp; = \mathsf{Cst}(i)\\
\mathsf{Prim}(op, e_1, \cdots, e_n)[e/x] &amp; = \mathsf{Prim}(op, e_1[e/x], \cdots, e_n[e/x])\\
\mathsf{Var}(x)[e/x] &amp; = e\\
\mathsf{Var}(y)[e/x] &amp; = \mathsf{Var}(y) \quad \text{assuming}\ x \neq y\\
\mathsf{Let}(x, e_1, e_2)[e/x] &amp; = \mathsf{Let}(x, e_1, e_2)\\
\mathsf{Let}(y, e_1, e_2)[e/x] &amp; = \mathsf{Let}(y, e_1[e/x], e_2[e/x]) \quad \text{assuming}\ x \neq y
\end{align*}
$$
---
# Semantics
* Substitution traverses over epxression and replaces variable with expression
* Then evaluation traverses over expression
* So $e_2[e_1/x] \Downarrow v$ is not very efficient
* Why not do substitution at the same time as we do evaluation?
* Modify $\mathsf{eval}$ to use an **environment**: a map from variables to the values
# Question
* It is obvious we need the $\Var(n)$ instruction to reference variables on the stack
* But why do we need the $\Swap$ and $\Pop$ instructions?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程序语言 本质上是提供各种抽象机制给程序员使用
- 天下没有免费的午餐， compile time cost, runtime cost
- 了解抽象的实现原理，便于我们实现更高效的代码，也理解像javascript某些场景为什么会有内存泄漏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简单介绍下课程章节，这门课程本质是一门实践为主，需要大量的代码帮助大家理解
内容
多 -&gt; 少 （精华)
少 -&gt; 多 各种细节的问题 类似于读书 厚到薄，薄到厚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一般说IR之前属于前端和中端，IDE 在(typed abstract syntax tree)
我们稍后会展开介绍下每个pass
有个误解：前端的工作量不大，主要是早期C语言的影响。现代语言Scala/Rust主要工作都在前端和中端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我们一般说编译属于离线的 （编译时：compile time), 解释属于在线的(runtime)
本质上任何语言最后都是解释执行的，只是有的语言编译时做的工作多，有的少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大部分工业语言都是手写语法解析的
- Modern langauge design allow an abstract syntax tree to have various concrete syntaxes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语义分析是现代语言最复杂的一块，语言设计也要考虑如何在 表达力，可读性，和可分析性方面做个权衡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2024-08-23T07:53:24Z</dcterms:created>
  <dcterms:modified xsi:type="dcterms:W3CDTF">2024-08-23T07:53:24Z</dcterms:modified>
</cp:coreProperties>
</file>